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7" r:id="rId11"/>
    <p:sldId id="266" r:id="rId12"/>
    <p:sldId id="265" r:id="rId1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" userDrawn="1">
          <p15:clr>
            <a:srgbClr val="A4A3A4"/>
          </p15:clr>
        </p15:guide>
        <p15:guide id="2" pos="471" userDrawn="1">
          <p15:clr>
            <a:srgbClr val="A4A3A4"/>
          </p15:clr>
        </p15:guide>
        <p15:guide id="3" pos="5148" userDrawn="1">
          <p15:clr>
            <a:srgbClr val="A4A3A4"/>
          </p15:clr>
        </p15:guide>
        <p15:guide id="4" orient="horz" pos="40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33"/>
    <a:srgbClr val="FF6432"/>
    <a:srgbClr val="B77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963" autoAdjust="0"/>
    <p:restoredTop sz="94660"/>
  </p:normalViewPr>
  <p:slideViewPr>
    <p:cSldViewPr>
      <p:cViewPr>
        <p:scale>
          <a:sx n="90" d="100"/>
          <a:sy n="90" d="100"/>
        </p:scale>
        <p:origin x="272" y="284"/>
      </p:cViewPr>
      <p:guideLst>
        <p:guide orient="horz" pos="431"/>
        <p:guide pos="471"/>
        <p:guide pos="5148"/>
        <p:guide orient="horz" pos="40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5105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8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420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9787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36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272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7360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544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6282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647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3294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95B43-FE88-4CDF-BE4B-E21278A6ED6E}" type="datetimeFigureOut">
              <a:rPr kumimoji="1" lang="ja-JP" altLang="en-US" smtClean="0"/>
              <a:t>2014/9/17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06963-681E-4954-BA1E-6A7FB0CE0F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54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67000" y="414000"/>
            <a:ext cx="7191479" cy="4500000"/>
          </a:xfrm>
          <a:ln>
            <a:noFill/>
          </a:ln>
        </p:spPr>
        <p:txBody>
          <a:bodyPr anchor="t">
            <a:noAutofit/>
          </a:bodyPr>
          <a:lstStyle/>
          <a:p>
            <a:pPr algn="l"/>
            <a:r>
              <a:rPr kumimoji="1" lang="en-US" altLang="ja-JP" sz="11500" dirty="0" smtClean="0">
                <a:solidFill>
                  <a:srgbClr val="FF6633"/>
                </a:solidFill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K</a:t>
            </a: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ids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Fun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kumimoji="1" lang="en-US" altLang="ja-JP" sz="115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  <a:endParaRPr kumimoji="1" lang="ja-JP" altLang="en-US" sz="115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50800" dist="889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 rot="20348698">
            <a:off x="3714265" y="886921"/>
            <a:ext cx="5032992" cy="1922083"/>
          </a:xfrm>
        </p:spPr>
        <p:txBody>
          <a:bodyPr>
            <a:noAutofit/>
          </a:bodyPr>
          <a:lstStyle/>
          <a:p>
            <a:pPr algn="l"/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ntroduction of the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malruby and the </a:t>
            </a:r>
            <a:r>
              <a:rPr lang="en-US" altLang="ja-JP" sz="3200" dirty="0" smtClean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lang="en-US" altLang="ja-JP" sz="3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rogramming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hounendan</a:t>
            </a:r>
            <a:endParaRPr kumimoji="1" lang="ja-JP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61" y="5364000"/>
            <a:ext cx="2783618" cy="129763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57000" y="5499000"/>
            <a:ext cx="454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Kouji Takao and </a:t>
            </a:r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Nobuyuki Honda,</a:t>
            </a:r>
            <a:endParaRPr lang="en-US" altLang="ja-JP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a typeface="Segoe UI Symbol" panose="020B0502040204020203" pitchFamily="34" charset="0"/>
            </a:endParaRPr>
          </a:p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The Ruby Programming Shounendan,</a:t>
            </a:r>
          </a:p>
          <a:p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RubyKaigi 2014, 09.19.2014</a:t>
            </a:r>
            <a:endParaRPr kumimoji="1" lang="ja-JP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29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2" y="501891"/>
            <a:ext cx="742473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8000" dirty="0" smtClean="0">
                <a:solidFill>
                  <a:srgbClr val="FF6633"/>
                </a:solidFill>
              </a:rPr>
              <a:t>T</a:t>
            </a:r>
            <a:r>
              <a:rPr lang="en-US" altLang="ja-JP" sz="8000" dirty="0" smtClean="0"/>
              <a:t>he Ruby</a:t>
            </a:r>
          </a:p>
          <a:p>
            <a:r>
              <a:rPr lang="en-US" altLang="ja-JP" sz="8000" dirty="0" smtClean="0"/>
              <a:t>Programming Shounendan</a:t>
            </a:r>
          </a:p>
          <a:p>
            <a:endParaRPr lang="en-US" altLang="ja-JP" sz="7200" dirty="0" smtClean="0"/>
          </a:p>
          <a:p>
            <a:pPr algn="r"/>
            <a:r>
              <a:rPr lang="en-US" altLang="ja-JP" sz="4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Rub</a:t>
            </a:r>
            <a:r>
              <a:rPr lang="en-US" altLang="ja-JP" sz="4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ja-JP" altLang="en-US" sz="4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プログラミング少年</a:t>
            </a:r>
            <a:r>
              <a:rPr lang="ja-JP" altLang="en-US" sz="4800" b="1" dirty="0" smtClean="0">
                <a:solidFill>
                  <a:srgbClr val="FF6633"/>
                </a:solidFill>
              </a:rPr>
              <a:t>団</a:t>
            </a:r>
            <a:endParaRPr lang="en-US" altLang="ja-JP" sz="4800" b="1" dirty="0" smtClean="0">
              <a:solidFill>
                <a:srgbClr val="FF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835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/>
          <p:cNvSpPr txBox="1"/>
          <p:nvPr/>
        </p:nvSpPr>
        <p:spPr>
          <a:xfrm>
            <a:off x="747713" y="549000"/>
            <a:ext cx="742473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5400" dirty="0">
                <a:solidFill>
                  <a:srgbClr val="FF6633"/>
                </a:solidFill>
              </a:rPr>
              <a:t>R</a:t>
            </a:r>
            <a:r>
              <a:rPr lang="en-US" altLang="ja-JP" sz="5400" dirty="0" smtClean="0"/>
              <a:t>uby programming event for young people and parent</a:t>
            </a:r>
          </a:p>
          <a:p>
            <a:r>
              <a:rPr lang="en-US" altLang="ja-JP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日</a:t>
            </a:r>
            <a:r>
              <a:rPr lang="en-US" altLang="ja-JP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Ruby</a:t>
            </a:r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プログラミング体験 </a:t>
            </a:r>
            <a:r>
              <a:rPr lang="en-US" altLang="ja-JP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 </a:t>
            </a:r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松江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毎月第３日曜日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altLang="ja-JP" sz="5400" dirty="0" smtClean="0">
                <a:solidFill>
                  <a:srgbClr val="FF6633"/>
                </a:solidFill>
              </a:rPr>
              <a:t>I</a:t>
            </a:r>
            <a:r>
              <a:rPr lang="en-US" altLang="ja-JP" sz="5400" dirty="0" smtClean="0"/>
              <a:t>ntroduce ruby</a:t>
            </a:r>
          </a:p>
          <a:p>
            <a:pPr algn="r"/>
            <a:r>
              <a:rPr lang="en-US" altLang="ja-JP" sz="5400" dirty="0" smtClean="0">
                <a:solidFill>
                  <a:srgbClr val="FF6633"/>
                </a:solidFill>
              </a:rPr>
              <a:t>O</a:t>
            </a:r>
            <a:r>
              <a:rPr lang="en-US" altLang="ja-JP" sz="5400" dirty="0" smtClean="0"/>
              <a:t>nce a mont</a:t>
            </a:r>
            <a:r>
              <a:rPr lang="en-US" altLang="ja-JP" sz="5400" dirty="0" smtClean="0">
                <a:solidFill>
                  <a:srgbClr val="FF6633"/>
                </a:solidFill>
              </a:rPr>
              <a:t>h</a:t>
            </a:r>
            <a:endParaRPr lang="en-US" altLang="ja-JP" sz="3200" b="1" dirty="0" smtClean="0">
              <a:solidFill>
                <a:srgbClr val="FF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944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2" y="501891"/>
            <a:ext cx="74247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dirty="0" smtClean="0">
                <a:solidFill>
                  <a:srgbClr val="FF6633"/>
                </a:solidFill>
              </a:rPr>
              <a:t>T</a:t>
            </a:r>
            <a:r>
              <a:rPr lang="en-US" altLang="ja-JP" sz="4800" dirty="0" smtClean="0"/>
              <a:t>he Ruby Programmin</a:t>
            </a:r>
            <a:r>
              <a:rPr lang="en-US" altLang="ja-JP" sz="4800" dirty="0" smtClean="0">
                <a:solidFill>
                  <a:srgbClr val="FF6633"/>
                </a:solidFill>
              </a:rPr>
              <a:t>g</a:t>
            </a:r>
            <a:r>
              <a:rPr lang="en-US" altLang="ja-JP" sz="4800" dirty="0" smtClean="0"/>
              <a:t> Shounendan</a:t>
            </a:r>
          </a:p>
          <a:p>
            <a:r>
              <a:rPr lang="en-US" altLang="ja-JP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Rub</a:t>
            </a:r>
            <a:r>
              <a:rPr lang="en-US" altLang="ja-JP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プログラミング少年団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198163" y="4149000"/>
            <a:ext cx="697428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4800" dirty="0" smtClean="0"/>
              <a:t>Boy scout for</a:t>
            </a:r>
          </a:p>
          <a:p>
            <a:pPr algn="r"/>
            <a:r>
              <a:rPr lang="en-US" altLang="ja-JP" sz="4800" dirty="0" smtClean="0"/>
              <a:t>Ruby programmin</a:t>
            </a:r>
            <a:r>
              <a:rPr lang="en-US" altLang="ja-JP" sz="4800" dirty="0" smtClean="0">
                <a:solidFill>
                  <a:srgbClr val="FF6633"/>
                </a:solidFill>
              </a:rPr>
              <a:t>g</a:t>
            </a:r>
          </a:p>
          <a:p>
            <a:pPr algn="r"/>
            <a:r>
              <a:rPr lang="en-US" altLang="ja-JP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Ruby</a:t>
            </a:r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を対象としたスポーツ少年団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638831" y="2563994"/>
            <a:ext cx="1642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8800" dirty="0" smtClean="0"/>
              <a:t>≒</a:t>
            </a:r>
            <a:endParaRPr lang="en-US" altLang="ja-JP" sz="4000" b="1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 rot="19951659">
            <a:off x="5484474" y="2086939"/>
            <a:ext cx="15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b="1" dirty="0" smtClean="0"/>
              <a:t>Team</a:t>
            </a:r>
          </a:p>
          <a:p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チーム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19865860">
            <a:off x="5298755" y="3069341"/>
            <a:ext cx="15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b="1" dirty="0" smtClean="0"/>
              <a:t>Coach</a:t>
            </a:r>
          </a:p>
          <a:p>
            <a:r>
              <a:rPr lang="ja-JP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コーチ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 rot="19803930">
            <a:off x="6487808" y="2664587"/>
            <a:ext cx="166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b="1" dirty="0" smtClean="0"/>
              <a:t>Contest</a:t>
            </a:r>
          </a:p>
          <a:p>
            <a:r>
              <a:rPr lang="ja-JP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大会</a:t>
            </a:r>
            <a:endParaRPr lang="en-US" altLang="ja-JP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863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 flipH="1" flipV="1">
            <a:off x="679855" y="3375829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7712" y="593996"/>
            <a:ext cx="7424737" cy="5805216"/>
          </a:xfrm>
          <a:prstGeom prst="diagStripe">
            <a:avLst>
              <a:gd name="adj" fmla="val 97805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657000" y="504000"/>
            <a:ext cx="75154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 smtClean="0"/>
              <a:t>commiter</a:t>
            </a:r>
            <a:endParaRPr lang="en-US" altLang="ja-JP" sz="2400" b="1" dirty="0" smtClean="0"/>
          </a:p>
          <a:p>
            <a:endParaRPr lang="ja-JP" altLang="en-US" sz="2000" b="1" dirty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93680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 flipV="1">
            <a:off x="756057" y="3339000"/>
            <a:ext cx="7515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/>
              <a:t>commiter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1880" y="593996"/>
            <a:ext cx="7430570" cy="5805216"/>
          </a:xfrm>
          <a:prstGeom prst="diagStripe">
            <a:avLst>
              <a:gd name="adj" fmla="val 97927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 flipH="1">
            <a:off x="676939" y="533116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16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58777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 flipV="1">
            <a:off x="756057" y="3339000"/>
            <a:ext cx="7515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K</a:t>
            </a:r>
            <a:r>
              <a:rPr kumimoji="1" lang="en-US" altLang="ja-JP" sz="6000" dirty="0" smtClean="0"/>
              <a:t>ouji Takao</a:t>
            </a:r>
          </a:p>
          <a:p>
            <a:r>
              <a:rPr lang="en-US" altLang="ja-JP" sz="2400" b="1" dirty="0"/>
              <a:t>A leader of the Ruby </a:t>
            </a:r>
            <a:r>
              <a:rPr lang="en-US" altLang="ja-JP" sz="2400" b="1" dirty="0" smtClean="0"/>
              <a:t>Programming</a:t>
            </a:r>
          </a:p>
          <a:p>
            <a:r>
              <a:rPr lang="en-US" altLang="ja-JP" sz="2400" b="1" dirty="0" smtClean="0"/>
              <a:t>Shounendan, </a:t>
            </a:r>
            <a:r>
              <a:rPr lang="en-US" altLang="ja-JP" sz="2400" b="1" dirty="0" err="1" smtClean="0"/>
              <a:t>CRuby</a:t>
            </a:r>
            <a:r>
              <a:rPr lang="en-US" altLang="ja-JP" sz="2400" b="1" dirty="0" smtClean="0"/>
              <a:t> </a:t>
            </a:r>
            <a:r>
              <a:rPr lang="en-US" altLang="ja-JP" sz="2400" b="1" dirty="0" err="1"/>
              <a:t>commiter</a:t>
            </a:r>
            <a:endParaRPr lang="ja-JP" altLang="en-US" sz="7200" b="1" dirty="0"/>
          </a:p>
          <a:p>
            <a:endParaRPr lang="en-US" altLang="ja-JP" sz="2400" b="1" dirty="0" smtClean="0"/>
          </a:p>
          <a:p>
            <a:r>
              <a:rPr lang="en-US" altLang="ja-JP" sz="2400" b="1" dirty="0" err="1" smtClean="0"/>
              <a:t>kouji@smalruby.jp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takaokouji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高尾 宏治</a:t>
            </a:r>
            <a:endParaRPr lang="en-US" altLang="ja-JP" sz="2400" b="1" dirty="0" smtClean="0"/>
          </a:p>
        </p:txBody>
      </p:sp>
      <p:sp>
        <p:nvSpPr>
          <p:cNvPr id="5" name="斜め縞 4"/>
          <p:cNvSpPr/>
          <p:nvPr/>
        </p:nvSpPr>
        <p:spPr>
          <a:xfrm rot="10800000">
            <a:off x="741880" y="593996"/>
            <a:ext cx="7430570" cy="5805216"/>
          </a:xfrm>
          <a:prstGeom prst="diagStripe">
            <a:avLst>
              <a:gd name="adj" fmla="val 97927"/>
            </a:avLst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 flipH="1">
            <a:off x="676939" y="533116"/>
            <a:ext cx="75604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>
                <a:solidFill>
                  <a:srgbClr val="FF6633"/>
                </a:solidFill>
              </a:rPr>
              <a:t>N</a:t>
            </a:r>
            <a:r>
              <a:rPr kumimoji="1" lang="en-US" altLang="ja-JP" sz="6000" dirty="0" smtClean="0"/>
              <a:t>obuyuki Honda</a:t>
            </a:r>
          </a:p>
          <a:p>
            <a:r>
              <a:rPr lang="en-US" altLang="ja-JP" sz="2400" b="1" dirty="0" smtClean="0"/>
              <a:t>A chief education officer</a:t>
            </a:r>
            <a:r>
              <a:rPr lang="en-US" altLang="ja-JP" sz="2400" b="1" dirty="0"/>
              <a:t> </a:t>
            </a:r>
            <a:r>
              <a:rPr lang="en-US" altLang="ja-JP" sz="2400" b="1" dirty="0" smtClean="0"/>
              <a:t>of</a:t>
            </a:r>
          </a:p>
          <a:p>
            <a:r>
              <a:rPr lang="en-US" altLang="ja-JP" sz="2400" b="1" dirty="0" smtClean="0"/>
              <a:t>the </a:t>
            </a:r>
            <a:r>
              <a:rPr lang="en-US" altLang="ja-JP" sz="2400" b="1" dirty="0"/>
              <a:t>Ruby </a:t>
            </a:r>
            <a:r>
              <a:rPr lang="en-US" altLang="ja-JP" sz="2400" b="1" dirty="0" smtClean="0"/>
              <a:t>Programming </a:t>
            </a:r>
            <a:r>
              <a:rPr lang="en-US" altLang="ja-JP" sz="2400" b="1" dirty="0" err="1" smtClean="0"/>
              <a:t>shounendan</a:t>
            </a:r>
            <a:endParaRPr lang="ja-JP" altLang="en-US" sz="7200" b="1" dirty="0"/>
          </a:p>
          <a:p>
            <a:endParaRPr lang="en-US" altLang="ja-JP" sz="1600" b="1" dirty="0" smtClean="0"/>
          </a:p>
          <a:p>
            <a:r>
              <a:rPr lang="en-US" altLang="ja-JP" sz="2400" b="1" dirty="0" err="1" smtClean="0"/>
              <a:t>nobyuki@smalruby.jp</a:t>
            </a:r>
            <a:endParaRPr lang="en-US" altLang="ja-JP" sz="2400" b="1" dirty="0" smtClean="0"/>
          </a:p>
          <a:p>
            <a:r>
              <a:rPr lang="en-US" altLang="ja-JP" sz="2400" b="1" dirty="0" smtClean="0"/>
              <a:t>@</a:t>
            </a:r>
            <a:r>
              <a:rPr lang="en-US" altLang="ja-JP" sz="2400" b="1" dirty="0" err="1" smtClean="0"/>
              <a:t>nobyuki</a:t>
            </a:r>
            <a:endParaRPr lang="en-US" altLang="ja-JP" sz="2400" b="1" dirty="0" smtClean="0"/>
          </a:p>
          <a:p>
            <a:r>
              <a:rPr lang="ja-JP" altLang="en-US" sz="2400" b="1" dirty="0" smtClean="0"/>
              <a:t>本多 展幸</a:t>
            </a:r>
            <a:endParaRPr lang="en-US" altLang="ja-JP" sz="2400" b="1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42821" y="508752"/>
            <a:ext cx="742473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8000" dirty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Sponsored </a:t>
            </a:r>
            <a:r>
              <a:rPr lang="en-US" altLang="ja-JP" sz="8000" dirty="0" smtClean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by</a:t>
            </a:r>
          </a:p>
          <a:p>
            <a:pPr algn="ctr"/>
            <a:endParaRPr lang="en-US" altLang="ja-JP" sz="2400" dirty="0" smtClean="0">
              <a:solidFill>
                <a:schemeClr val="bg1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ctr"/>
            <a:r>
              <a:rPr lang="en-US" altLang="ja-JP" sz="19900" dirty="0" smtClean="0">
                <a:solidFill>
                  <a:schemeClr val="bg1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NaCl</a:t>
            </a:r>
            <a:endParaRPr kumimoji="1" lang="ja-JP" altLang="en-US" dirty="0">
              <a:solidFill>
                <a:schemeClr val="bg1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694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sz="2400" dirty="0" smtClean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is</a:t>
            </a:r>
          </a:p>
          <a:p>
            <a:pPr algn="ctr"/>
            <a:r>
              <a:rPr lang="en-US" altLang="ja-JP" sz="239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SIe</a:t>
            </a:r>
            <a:r>
              <a:rPr lang="en-US" altLang="ja-JP" sz="239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</a:t>
            </a:r>
            <a:endParaRPr lang="en-US" altLang="ja-JP" sz="239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2847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has</a:t>
            </a:r>
          </a:p>
          <a:p>
            <a:pPr algn="ctr"/>
            <a:r>
              <a:rPr lang="en-US" altLang="ja-JP" sz="16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30</a:t>
            </a:r>
            <a:endParaRPr lang="en-US" altLang="ja-JP" sz="8800" dirty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r"/>
            <a:r>
              <a:rPr lang="en-US" altLang="ja-JP" sz="96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Rubyist</a:t>
            </a:r>
            <a:r>
              <a:rPr lang="en-US" altLang="ja-JP" sz="96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</a:t>
            </a:r>
            <a:endParaRPr lang="en-US" altLang="ja-JP" sz="344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05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aCl </a:t>
            </a:r>
            <a:r>
              <a:rPr lang="en-US" altLang="ja-JP" sz="6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has</a:t>
            </a:r>
          </a:p>
          <a:p>
            <a:pPr algn="ctr"/>
            <a:r>
              <a:rPr lang="en-US" altLang="ja-JP" sz="16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6</a:t>
            </a:r>
            <a:endParaRPr lang="en-US" altLang="ja-JP" sz="8800" dirty="0"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  <a:p>
            <a:pPr algn="r"/>
            <a:r>
              <a:rPr lang="en-US" altLang="ja-JP" sz="9600" dirty="0" err="1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Commiter</a:t>
            </a:r>
            <a:r>
              <a:rPr lang="en-US" altLang="ja-JP" sz="9600" dirty="0" err="1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</a:t>
            </a:r>
            <a:endParaRPr lang="en-US" altLang="ja-JP" sz="413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8257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747713" y="594000"/>
            <a:ext cx="742473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P</a:t>
            </a:r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lease</a:t>
            </a:r>
          </a:p>
          <a:p>
            <a:pPr algn="ct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come to</a:t>
            </a:r>
          </a:p>
          <a:p>
            <a:pPr algn="ct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visit out</a:t>
            </a:r>
          </a:p>
          <a:p>
            <a:pPr algn="r"/>
            <a:r>
              <a:rPr lang="en-US" altLang="ja-JP" sz="9600" dirty="0" smtClean="0"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NaCl</a:t>
            </a:r>
            <a:r>
              <a:rPr lang="en-US" altLang="ja-JP" sz="9600" dirty="0" smtClean="0">
                <a:solidFill>
                  <a:srgbClr val="FF6633"/>
                </a:solidFill>
                <a:effectLst>
                  <a:outerShdw blurRad="50800" dist="1270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♪</a:t>
            </a:r>
            <a:endParaRPr lang="en-US" altLang="ja-JP" sz="41300" dirty="0" smtClean="0">
              <a:solidFill>
                <a:srgbClr val="FF6633"/>
              </a:solidFill>
              <a:effectLst>
                <a:outerShdw blurRad="50800" dist="127000" dir="5400000" algn="t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75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67000" y="414000"/>
            <a:ext cx="7191479" cy="4500000"/>
          </a:xfrm>
          <a:ln>
            <a:noFill/>
          </a:ln>
        </p:spPr>
        <p:txBody>
          <a:bodyPr anchor="t">
            <a:noAutofit/>
          </a:bodyPr>
          <a:lstStyle/>
          <a:p>
            <a:pPr algn="l"/>
            <a:r>
              <a:rPr kumimoji="1" lang="en-US" altLang="ja-JP" sz="11500" dirty="0" smtClean="0">
                <a:solidFill>
                  <a:srgbClr val="FF6633"/>
                </a:solidFill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K</a:t>
            </a: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ids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Fun</a:t>
            </a:r>
            <a:b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kumimoji="1" lang="en-US" altLang="ja-JP" sz="11500" dirty="0" smtClean="0"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kumimoji="1" lang="en-US" altLang="ja-JP" sz="115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outerShdw blurRad="50800" dist="88900" dir="2700000" algn="tl" rotWithShape="0">
                    <a:prstClr val="black">
                      <a:alpha val="40000"/>
                    </a:prstClr>
                  </a:outerShdw>
                </a:effectLst>
              </a:rPr>
              <a:t>!</a:t>
            </a:r>
            <a:endParaRPr kumimoji="1" lang="ja-JP" altLang="en-US" sz="115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>
                <a:outerShdw blurRad="50800" dist="889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 rot="20348698">
            <a:off x="3714265" y="886921"/>
            <a:ext cx="5032992" cy="1922083"/>
          </a:xfrm>
        </p:spPr>
        <p:txBody>
          <a:bodyPr>
            <a:noAutofit/>
          </a:bodyPr>
          <a:lstStyle/>
          <a:p>
            <a:pPr algn="l"/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ntroduction of the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malruby and the </a:t>
            </a:r>
            <a:r>
              <a:rPr lang="en-US" altLang="ja-JP" sz="3200" dirty="0" smtClean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Ruby</a:t>
            </a:r>
            <a:r>
              <a:rPr lang="en-US" altLang="ja-JP" sz="3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rogramming </a:t>
            </a:r>
            <a:r>
              <a:rPr lang="en-US" altLang="ja-JP" sz="3200" dirty="0">
                <a:solidFill>
                  <a:srgbClr val="FF66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</a:t>
            </a:r>
            <a:r>
              <a:rPr lang="en-US" altLang="ja-JP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hounendan</a:t>
            </a:r>
            <a:endParaRPr kumimoji="1" lang="ja-JP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61" y="5364000"/>
            <a:ext cx="2783618" cy="129763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57000" y="5499000"/>
            <a:ext cx="454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Kouji Takao and </a:t>
            </a:r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Nobuyuki Honda,</a:t>
            </a:r>
            <a:endParaRPr lang="en-US" altLang="ja-JP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a typeface="Segoe UI Symbol" panose="020B0502040204020203" pitchFamily="34" charset="0"/>
            </a:endParaRPr>
          </a:p>
          <a:p>
            <a:r>
              <a:rPr kumimoji="1"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The Ruby Programming Shounendan,</a:t>
            </a:r>
          </a:p>
          <a:p>
            <a:r>
              <a:rPr lang="en-US" altLang="ja-JP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Segoe UI Symbol" panose="020B0502040204020203" pitchFamily="34" charset="0"/>
              </a:rPr>
              <a:t>RubyKaigi 2014, 09.19.2014</a:t>
            </a:r>
            <a:endParaRPr kumimoji="1" lang="ja-JP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581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2">
      <a:majorFont>
        <a:latin typeface="Segoe UI Black"/>
        <a:ea typeface="Meiryo UI"/>
        <a:cs typeface=""/>
      </a:majorFont>
      <a:minorFont>
        <a:latin typeface="Segoe UI Black"/>
        <a:ea typeface="Meiryo UI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529</TotalTime>
  <Words>232</Words>
  <Application>Microsoft Office PowerPoint</Application>
  <PresentationFormat>画面に合わせる (4:3)</PresentationFormat>
  <Paragraphs>90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Meiryo UI</vt:lpstr>
      <vt:lpstr>Arial</vt:lpstr>
      <vt:lpstr>Segoe UI Black</vt:lpstr>
      <vt:lpstr>Segoe UI Symbol</vt:lpstr>
      <vt:lpstr>Office テーマ</vt:lpstr>
      <vt:lpstr>Kids Fun Ruby!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Kids Fun Ruby!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Kids, Fun, Ruby!</dc:title>
  <dc:creator>kouji takao</dc:creator>
  <cp:lastModifiedBy>kouji takao</cp:lastModifiedBy>
  <cp:revision>32</cp:revision>
  <dcterms:created xsi:type="dcterms:W3CDTF">2014-09-17T02:10:41Z</dcterms:created>
  <dcterms:modified xsi:type="dcterms:W3CDTF">2014-09-17T11:00:25Z</dcterms:modified>
</cp:coreProperties>
</file>

<file path=docProps/thumbnail.jpeg>
</file>